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7" r:id="rId4"/>
    <p:sldId id="278" r:id="rId5"/>
    <p:sldId id="279" r:id="rId6"/>
    <p:sldId id="286" r:id="rId7"/>
    <p:sldId id="285" r:id="rId8"/>
    <p:sldId id="284" r:id="rId9"/>
    <p:sldId id="283" r:id="rId10"/>
    <p:sldId id="282" r:id="rId11"/>
    <p:sldId id="281" r:id="rId12"/>
    <p:sldId id="280" r:id="rId13"/>
    <p:sldId id="267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094"/>
    <p:restoredTop sz="94737"/>
  </p:normalViewPr>
  <p:slideViewPr>
    <p:cSldViewPr>
      <p:cViewPr varScale="1">
        <p:scale>
          <a:sx n="65" d="100"/>
          <a:sy n="65" d="100"/>
        </p:scale>
        <p:origin x="-18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7A405382-2047-3545-A5C3-99AEAC26FF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5E200F06-06C3-A642-B781-8FB86A1A7E2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552F1D-D5B9-8B48-8DDF-37503705A2C8}" type="datetimeFigureOut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="" xmlns:a16="http://schemas.microsoft.com/office/drawing/2014/main" id="{62989E27-EB4A-ED4A-BDFB-5377546D8E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="" xmlns:a16="http://schemas.microsoft.com/office/drawing/2014/main" id="{01D32DD9-A1C3-E343-BF57-940CD8CD7F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63C069D-DE10-B24C-87CC-A1B230C07F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C42C39F-7788-4A4B-8991-3321271421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69A9F3A-BADD-FE4F-85A2-4A1AC2B0686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="" xmlns:a16="http://schemas.microsoft.com/office/drawing/2014/main" id="{91DB8684-151D-1A45-8D7E-BC5A3EDB11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="" xmlns:a16="http://schemas.microsoft.com/office/drawing/2014/main" id="{46ECD9C5-E6F9-BB4D-8F3C-C21C30C38C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="" xmlns:a16="http://schemas.microsoft.com/office/drawing/2014/main" id="{840669A5-3BB7-9047-8246-D7C70C37B3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E28F8FA-78E0-5F45-913F-C456642B7CD4}" type="slidenum">
              <a:rPr lang="en-GB" altLang="en-US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10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11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12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="" xmlns:a16="http://schemas.microsoft.com/office/drawing/2014/main" id="{3F021FE2-991C-FB45-93F1-9C211D899F6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="" xmlns:a16="http://schemas.microsoft.com/office/drawing/2014/main" id="{62D753D0-7F9F-D848-A197-C1FCFB1329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="" xmlns:a16="http://schemas.microsoft.com/office/drawing/2014/main" id="{D9E2335D-CA11-B041-BBC8-7727172085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0B6925A-38F6-8744-BFFE-543CF94C7999}" type="slidenum">
              <a:rPr lang="en-GB" altLang="en-US"/>
              <a:pPr/>
              <a:t>13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3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4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5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6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7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8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="" xmlns:a16="http://schemas.microsoft.com/office/drawing/2014/main" id="{90927BE2-0E4E-A943-9258-AC3D2DFB14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="" xmlns:a16="http://schemas.microsoft.com/office/drawing/2014/main" id="{D94A0339-6E6B-D549-9922-0F3EA537FE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="" xmlns:a16="http://schemas.microsoft.com/office/drawing/2014/main" id="{CC49CA05-4198-BC47-A05A-805C980DCF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7EB2E2F-4DF0-2143-83B9-86EFA36850ED}" type="slidenum">
              <a:rPr lang="en-GB" altLang="en-US"/>
              <a:pPr/>
              <a:t>9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29410E8-A741-E046-8561-4EBC2B5C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60E77-2B4E-B243-85F5-6C52C63A8B64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86F97B8-3D14-DF4A-BD10-4D730595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B81CDE8-340F-4E42-A0C6-EF37CA55B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78C46-17E6-904B-A36A-D1F99D32089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08949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169E5AC-D9A5-074B-85CA-419AB2E5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F4A99-87CF-6541-A5DC-80FE482AB123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6228ADC-ED12-2243-A016-EA657C802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202DEEF-EED4-CE41-8D98-B94110A0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D0B48-C13B-0344-9FFB-9C1581E7AE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196371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0450D3-0E6F-014F-A61C-E4ED6358E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75534-F4E2-584B-8BF1-59970140C30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24F2A42-AAC2-8C42-A195-298514D6D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3E5DEF5-7FE5-924B-9C83-FBE03AC2E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97C46-560C-444B-A44E-FBC7BCBA14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18217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291D10-1282-4E4D-9481-11D22735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64D11-9C00-A243-A075-7D54614B5AF5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F46DC02-BF9C-1C4D-8D51-42D7FD5BE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E34C549-32D3-BB46-8B75-A2329B0B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581C4-26F7-2447-9E4E-81957E8462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765754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B9C667F-B81B-EA45-A463-6133F59A5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370CC-E802-B04F-9472-53A139F5604D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3A02808-0E4A-8541-89E3-40DE8FD02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B5BAAC-E0A3-1A49-A399-12081CCB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5C452-F8F8-BB40-9638-F6FB65FB5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993847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22BBBF50-73DE-914C-942A-0E26FEE4A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259BA-8D53-FE41-AA6D-7EA00E60AE0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87E112E3-C288-CE40-920F-561D0F21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7A670F1B-D603-D84C-9B60-8A98CCA8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47E1A-9E2B-7C45-9D2B-862CF359E09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372341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BF4FBD86-4622-0749-BA95-A7902F3A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57C37-88B1-7144-9B70-44DF1F11D34B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08F1FC7B-03D5-624F-B432-04265594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0362781B-33CB-F840-B041-C7592186E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006ADB-CC2D-9440-868C-DEE77EF651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09108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81D4A704-653F-B840-81DF-DA1F48B05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D6AE1-4042-9646-90CB-FCCB31656D0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20FDD980-AAED-7E45-BD41-326A02FFD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F414D08D-62E3-2046-AF40-B1B7D915D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F5D2B-2F60-F440-BF42-49253F9DD5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6707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78392578-DCE6-C741-B2FB-516D9BE1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83DD1-1B6C-A84F-8478-392C03CCCF59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9011F8D4-0F9F-CE4D-A621-0A112AA1D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DD5EB1EF-50AD-E74E-825D-862FA8A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D5D3E-D303-8F42-B94C-876A47DB0D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212625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44FF6288-05AA-754C-BED2-B9B9BEA89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1052B-9D72-A94B-99A4-437BD3D474A0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53E9F417-CA6C-7848-85D2-74FF24866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FFB1B460-FE08-1E46-9651-14C2B6840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AB350-1324-4447-ADC7-60665553883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2691249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0C7132A-02C5-BA4C-AA24-ECE15BE0F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E0DE5-4E61-E440-8C82-65B27AE14311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5FD7B63A-2025-1842-9565-7588DCCC3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EB28159A-82D5-FD44-ABDF-034F64DFC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AB71F-3037-3042-A5B8-5D0EB7CBC1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352288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FF9CA60A-189B-BA4F-B2CC-C5CF1E16050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20B88FA6-6E34-8F4F-A36B-8DFB03ADA2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F3CE65E-02C6-1745-9939-A9EA8AFB95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5A1083-68F4-9E48-B5D4-A768F28ADAC8}" type="datetime1">
              <a:rPr lang="en-US"/>
              <a:pPr>
                <a:defRPr/>
              </a:pPr>
              <a:t>3/22/2020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97FBF5F-27AD-5641-A410-BE633B0A0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www.eslpuzzles.com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04517B7-A7F3-BD47-BB3F-6EC310F45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C256492-06BE-BA42-8728-E86D39B9511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lpuzzles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8800" dirty="0" smtClean="0">
                <a:latin typeface="Comic Sans MS" panose="030F0902030302020204" pitchFamily="66" charset="0"/>
              </a:rPr>
              <a:t>Adverbs</a:t>
            </a:r>
            <a:endParaRPr lang="en-GB" altLang="en-US" sz="8800" dirty="0">
              <a:latin typeface="Comic Sans MS" panose="030F0902030302020204" pitchFamily="66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911DFF2-F35E-3C46-9594-36710AE1E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2054" name="Picture 6" descr="logo-2.png">
            <a:extLst>
              <a:ext uri="{FF2B5EF4-FFF2-40B4-BE49-F238E27FC236}">
                <a16:creationId xmlns="" xmlns:a16="http://schemas.microsoft.com/office/drawing/2014/main" id="{29077D55-2B2A-9F40-9436-60ACC97D0A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 txBox="1">
            <a:spLocks/>
          </p:cNvSpPr>
          <p:nvPr/>
        </p:nvSpPr>
        <p:spPr bwMode="auto">
          <a:xfrm>
            <a:off x="0" y="214290"/>
            <a:ext cx="321471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anose="030F0902030302020204" pitchFamily="66" charset="0"/>
                <a:ea typeface="+mj-ea"/>
                <a:cs typeface="+mj-cs"/>
              </a:rPr>
              <a:t>Happily</a:t>
            </a:r>
            <a:endParaRPr kumimoji="0" lang="en-GB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 txBox="1">
            <a:spLocks/>
          </p:cNvSpPr>
          <p:nvPr/>
        </p:nvSpPr>
        <p:spPr bwMode="auto">
          <a:xfrm>
            <a:off x="5929290" y="4357694"/>
            <a:ext cx="321471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Playfully</a:t>
            </a:r>
            <a:endParaRPr kumimoji="0" lang="en-GB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 txBox="1">
            <a:spLocks/>
          </p:cNvSpPr>
          <p:nvPr/>
        </p:nvSpPr>
        <p:spPr bwMode="auto">
          <a:xfrm>
            <a:off x="0" y="4357694"/>
            <a:ext cx="321471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Slowly</a:t>
            </a:r>
            <a:endParaRPr kumimoji="0" lang="en-GB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902030302020204" pitchFamily="66" charset="0"/>
              <a:ea typeface="+mj-ea"/>
              <a:cs typeface="+mj-cs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 txBox="1">
            <a:spLocks/>
          </p:cNvSpPr>
          <p:nvPr/>
        </p:nvSpPr>
        <p:spPr bwMode="auto">
          <a:xfrm>
            <a:off x="5786446" y="214290"/>
            <a:ext cx="321471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4400" dirty="0" smtClean="0">
                <a:latin typeface="Comic Sans MS" panose="030F0902030302020204" pitchFamily="66" charset="0"/>
                <a:ea typeface="+mj-ea"/>
                <a:cs typeface="+mj-cs"/>
              </a:rPr>
              <a:t>Quietly</a:t>
            </a:r>
            <a:endParaRPr kumimoji="0" lang="en-GB" alt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anose="030F0902030302020204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14" grpId="0"/>
      <p:bldP spid="15" grpId="0"/>
      <p:bldP spid="16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The children were shouting ______ (loud) in the classroom.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Barry was crying ______ (sad).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Gary skipped ______ (happy) down the street.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="" xmlns:a16="http://schemas.microsoft.com/office/drawing/2014/main" id="{BCDF0737-1155-D241-9425-74FCD0023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428625"/>
            <a:ext cx="9144000" cy="3000375"/>
          </a:xfrm>
        </p:spPr>
        <p:txBody>
          <a:bodyPr/>
          <a:lstStyle/>
          <a:p>
            <a:r>
              <a:rPr lang="en-GB" altLang="en-US">
                <a:latin typeface="Comic Sans MS" panose="030F0902030302020204" pitchFamily="66" charset="0"/>
              </a:rPr>
              <a:t>For more ESL resources go to:</a:t>
            </a:r>
            <a:br>
              <a:rPr lang="en-GB" altLang="en-US">
                <a:latin typeface="Comic Sans MS" panose="030F0902030302020204" pitchFamily="66" charset="0"/>
              </a:rPr>
            </a:br>
            <a:r>
              <a:rPr lang="en-GB" altLang="en-US">
                <a:latin typeface="Comic Sans MS" panose="030F0902030302020204" pitchFamily="66" charset="0"/>
                <a:hlinkClick r:id="rId3"/>
              </a:rPr>
              <a:t>www.eslpuzzles.com</a:t>
            </a:r>
            <a:r>
              <a:rPr lang="en-GB" altLang="en-US"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3D5E96A-D307-AE43-91C3-90ED7FAAF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13316" name="Picture 6" descr="logo-2.png">
            <a:extLst>
              <a:ext uri="{FF2B5EF4-FFF2-40B4-BE49-F238E27FC236}">
                <a16:creationId xmlns="" xmlns:a16="http://schemas.microsoft.com/office/drawing/2014/main" id="{4A11FAC6-A4D9-0246-AB4D-CCEA7A32A3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logo-2.png">
            <a:extLst>
              <a:ext uri="{FF2B5EF4-FFF2-40B4-BE49-F238E27FC236}">
                <a16:creationId xmlns="" xmlns:a16="http://schemas.microsoft.com/office/drawing/2014/main" id="{57FD4CC4-5B14-804A-8CD6-EE23414839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275"/>
            <a:ext cx="9144000" cy="618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Gary skipped ______ (happy) down the street.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The team ran ______ (quick) to the finish line.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The librarian told the children to read their books ______ (quiet).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The dog was running around ______ (play).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The students waited ______ (patient) for their test results.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The turtle walked ______ (slow) across the forest.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Terry drove his car ______ (careful) on the road.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D766540-4598-F54D-8387-ED3B4DCDF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latin typeface="Comic Sans MS" pitchFamily="66" charset="0"/>
              </a:rPr>
              <a:t>www.eslpuzzles.com</a:t>
            </a:r>
          </a:p>
        </p:txBody>
      </p:sp>
      <p:pic>
        <p:nvPicPr>
          <p:cNvPr id="3077" name="Picture 6" descr="logo-2.png">
            <a:extLst>
              <a:ext uri="{FF2B5EF4-FFF2-40B4-BE49-F238E27FC236}">
                <a16:creationId xmlns="" xmlns:a16="http://schemas.microsoft.com/office/drawing/2014/main" id="{E4F7A13D-01FA-0445-A3AB-A20F8E6DC9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5313" y="5643563"/>
            <a:ext cx="2198687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="" xmlns:a16="http://schemas.microsoft.com/office/drawing/2014/main" id="{BF580889-7616-684D-9953-9BB70A4F5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GB" altLang="en-US" dirty="0" smtClean="0">
                <a:latin typeface="Comic Sans MS" panose="030F0902030302020204" pitchFamily="66" charset="0"/>
              </a:rPr>
              <a:t>People should always cross the street ______ (safe).</a:t>
            </a:r>
            <a:endParaRPr lang="en-GB" altLang="en-US" dirty="0"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156</Words>
  <Application>Microsoft Macintosh PowerPoint</Application>
  <PresentationFormat>On-screen Show (4:3)</PresentationFormat>
  <Paragraphs>43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Adverbs</vt:lpstr>
      <vt:lpstr>Gary skipped ______ (happy) down the street.</vt:lpstr>
      <vt:lpstr>The team ran ______ (quick) to the finish line.</vt:lpstr>
      <vt:lpstr>The librarian told the children to read their books ______ (quiet).</vt:lpstr>
      <vt:lpstr>The dog was running around ______ (play).</vt:lpstr>
      <vt:lpstr>The students waited ______ (patient) for their test results.</vt:lpstr>
      <vt:lpstr>The turtle walked ______ (slow) across the forest.</vt:lpstr>
      <vt:lpstr>Terry drove his car ______ (careful) on the road.</vt:lpstr>
      <vt:lpstr>People should always cross the street ______ (safe).</vt:lpstr>
      <vt:lpstr>The children were shouting ______ (loud) in the classroom.</vt:lpstr>
      <vt:lpstr>Barry was crying ______ (sad).</vt:lpstr>
      <vt:lpstr>Gary skipped ______ (happy) down the street.</vt:lpstr>
      <vt:lpstr>For more ESL resources go to: www.eslpuzzles.com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Adverbs</dc:title>
  <dc:creator>ESL Puzzles</dc:creator>
  <cp:lastModifiedBy>Richard</cp:lastModifiedBy>
  <cp:revision>9</cp:revision>
  <dcterms:created xsi:type="dcterms:W3CDTF">2020-03-09T01:59:01Z</dcterms:created>
  <dcterms:modified xsi:type="dcterms:W3CDTF">2020-03-22T03:08:48Z</dcterms:modified>
</cp:coreProperties>
</file>